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095" autoAdjust="0"/>
  </p:normalViewPr>
  <p:slideViewPr>
    <p:cSldViewPr snapToGrid="0">
      <p:cViewPr>
        <p:scale>
          <a:sx n="100" d="100"/>
          <a:sy n="100" d="100"/>
        </p:scale>
        <p:origin x="93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863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377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77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90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762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19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54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58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395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644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68C7C-0272-44EC-8394-D31E9B4134B3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714CD-6D93-432C-9742-BE7A9950E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86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How to write Great Research Paper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76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891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105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45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01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17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10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736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61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598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61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91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703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64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not focus on world change idea.</a:t>
            </a:r>
          </a:p>
          <a:p>
            <a:r>
              <a:rPr lang="en-US" dirty="0" smtClean="0"/>
              <a:t>Just focus on significance idea.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301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52625" y="2576809"/>
            <a:ext cx="759142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How to write a paper</a:t>
            </a:r>
            <a:endParaRPr lang="en-US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244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574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092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12894</TotalTime>
  <Words>25</Words>
  <Application>Microsoft Office PowerPoint</Application>
  <PresentationFormat>Widescreen</PresentationFormat>
  <Paragraphs>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How to write Great Research Paper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write Great Reseach Paper</dc:title>
  <dc:creator>Windows User</dc:creator>
  <cp:lastModifiedBy>Windows User</cp:lastModifiedBy>
  <cp:revision>19</cp:revision>
  <dcterms:created xsi:type="dcterms:W3CDTF">2021-09-30T02:55:13Z</dcterms:created>
  <dcterms:modified xsi:type="dcterms:W3CDTF">2021-10-09T01:49:50Z</dcterms:modified>
</cp:coreProperties>
</file>

<file path=docProps/thumbnail.jpeg>
</file>